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5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1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54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48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5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19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8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0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6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F586-AB81-4C68-8DE0-D9374153B920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CBBB8-7097-4F06-B8A8-83626645F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00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6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3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7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2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15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 Анна Андреевна</dc:creator>
  <cp:lastModifiedBy>Титова Анна Андреевна</cp:lastModifiedBy>
  <cp:revision>3</cp:revision>
  <dcterms:created xsi:type="dcterms:W3CDTF">2023-02-08T06:34:42Z</dcterms:created>
  <dcterms:modified xsi:type="dcterms:W3CDTF">2023-02-09T06:37:59Z</dcterms:modified>
</cp:coreProperties>
</file>